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81" r:id="rId4"/>
    <p:sldId id="280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4BBB0-9302-4601-B2AC-2BD162F4F2E1}" type="datetimeFigureOut">
              <a:rPr lang="uk-UA" smtClean="0"/>
              <a:pPr/>
              <a:t>21.12.2018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1B673-170B-4049-A1AA-71B54389331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B673-170B-4049-A1AA-71B54389331B}" type="slidenum">
              <a:rPr lang="uk-UA" smtClean="0"/>
              <a:pPr/>
              <a:t>1</a:t>
            </a:fld>
            <a:endParaRPr lang="uk-U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B673-170B-4049-A1AA-71B54389331B}" type="slidenum">
              <a:rPr lang="uk-UA" smtClean="0"/>
              <a:pPr/>
              <a:t>10</a:t>
            </a:fld>
            <a:endParaRPr lang="uk-U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B673-170B-4049-A1AA-71B54389331B}" type="slidenum">
              <a:rPr lang="uk-UA" smtClean="0"/>
              <a:pPr/>
              <a:t>11</a:t>
            </a:fld>
            <a:endParaRPr lang="uk-U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B673-170B-4049-A1AA-71B54389331B}" type="slidenum">
              <a:rPr lang="uk-UA" smtClean="0"/>
              <a:pPr/>
              <a:t>12</a:t>
            </a:fld>
            <a:endParaRPr lang="uk-U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B673-170B-4049-A1AA-71B54389331B}" type="slidenum">
              <a:rPr lang="uk-UA" smtClean="0"/>
              <a:pPr/>
              <a:t>13</a:t>
            </a:fld>
            <a:endParaRPr lang="uk-U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B673-170B-4049-A1AA-71B54389331B}" type="slidenum">
              <a:rPr lang="uk-UA" smtClean="0"/>
              <a:pPr/>
              <a:t>2</a:t>
            </a:fld>
            <a:endParaRPr lang="uk-U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B673-170B-4049-A1AA-71B54389331B}" type="slidenum">
              <a:rPr lang="uk-UA" smtClean="0"/>
              <a:pPr/>
              <a:t>3</a:t>
            </a:fld>
            <a:endParaRPr lang="uk-U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B673-170B-4049-A1AA-71B54389331B}" type="slidenum">
              <a:rPr lang="uk-UA" smtClean="0"/>
              <a:pPr/>
              <a:t>4</a:t>
            </a:fld>
            <a:endParaRPr lang="uk-U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B673-170B-4049-A1AA-71B54389331B}" type="slidenum">
              <a:rPr lang="uk-UA" smtClean="0"/>
              <a:pPr/>
              <a:t>5</a:t>
            </a:fld>
            <a:endParaRPr lang="uk-U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B673-170B-4049-A1AA-71B54389331B}" type="slidenum">
              <a:rPr lang="uk-UA" smtClean="0"/>
              <a:pPr/>
              <a:t>6</a:t>
            </a:fld>
            <a:endParaRPr lang="uk-U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B673-170B-4049-A1AA-71B54389331B}" type="slidenum">
              <a:rPr lang="uk-UA" smtClean="0"/>
              <a:pPr/>
              <a:t>7</a:t>
            </a:fld>
            <a:endParaRPr lang="uk-U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B673-170B-4049-A1AA-71B54389331B}" type="slidenum">
              <a:rPr lang="uk-UA" smtClean="0"/>
              <a:pPr/>
              <a:t>8</a:t>
            </a:fld>
            <a:endParaRPr lang="uk-U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B673-170B-4049-A1AA-71B54389331B}" type="slidenum">
              <a:rPr lang="uk-UA" smtClean="0"/>
              <a:pPr/>
              <a:t>9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0.jpeg" /><Relationship Id="rId5" Type="http://schemas.openxmlformats.org/officeDocument/2006/relationships/image" Target="../media/image19.jpeg" /><Relationship Id="rId4" Type="http://schemas.openxmlformats.org/officeDocument/2006/relationships/image" Target="../media/image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2.jpeg" /><Relationship Id="rId5" Type="http://schemas.openxmlformats.org/officeDocument/2006/relationships/image" Target="../media/image21.jpeg" /><Relationship Id="rId4" Type="http://schemas.openxmlformats.org/officeDocument/2006/relationships/image" Target="../media/image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7" Type="http://schemas.openxmlformats.org/officeDocument/2006/relationships/image" Target="../media/image25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4" Type="http://schemas.openxmlformats.org/officeDocument/2006/relationships/image" Target="../media/image2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jpeg" /><Relationship Id="rId5" Type="http://schemas.openxmlformats.org/officeDocument/2006/relationships/image" Target="../media/image3.emf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3" Type="http://schemas.openxmlformats.org/officeDocument/2006/relationships/image" Target="../media/image1.jpe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emf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 /><Relationship Id="rId3" Type="http://schemas.openxmlformats.org/officeDocument/2006/relationships/image" Target="../media/image1.jpeg" /><Relationship Id="rId7" Type="http://schemas.openxmlformats.org/officeDocument/2006/relationships/image" Target="../media/image11.emf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0.emf" /><Relationship Id="rId5" Type="http://schemas.openxmlformats.org/officeDocument/2006/relationships/image" Target="../media/image9.png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7" Type="http://schemas.openxmlformats.org/officeDocument/2006/relationships/image" Target="../media/image15.emf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4.png" /><Relationship Id="rId5" Type="http://schemas.openxmlformats.org/officeDocument/2006/relationships/image" Target="../media/image13.emf" /><Relationship Id="rId4" Type="http://schemas.openxmlformats.org/officeDocument/2006/relationships/image" Target="../media/image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7" Type="http://schemas.openxmlformats.org/officeDocument/2006/relationships/image" Target="../media/image18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373216"/>
            <a:ext cx="2339305" cy="12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683568" y="40466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4800" b="1" dirty="0">
                <a:latin typeface="Century Gothic" pitchFamily="34" charset="0"/>
              </a:rPr>
              <a:t>ТОВ”Грін Фрост”</a:t>
            </a:r>
            <a:endParaRPr lang="zh-CN" altLang="en-US" sz="4800" b="1" dirty="0">
              <a:latin typeface="Century Gothic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556792"/>
            <a:ext cx="622818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254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212976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Підсумкове щорічне зібрання</a:t>
            </a:r>
            <a:r>
              <a:rPr lang="ru-RU" sz="2400" b="1" dirty="0"/>
              <a:t> </a:t>
            </a:r>
          </a:p>
          <a:p>
            <a:r>
              <a:rPr lang="ru-RU" sz="2400" b="1" dirty="0"/>
              <a:t>ГС «</a:t>
            </a:r>
            <a:r>
              <a:rPr lang="ru-RU" sz="2400" b="1" dirty="0" err="1"/>
              <a:t>Холодильна</a:t>
            </a:r>
            <a:r>
              <a:rPr lang="ru-RU" sz="2400" b="1" dirty="0"/>
              <a:t> </a:t>
            </a:r>
            <a:r>
              <a:rPr lang="ru-RU" sz="2400" b="1" dirty="0" err="1"/>
              <a:t>асоц</a:t>
            </a:r>
            <a:r>
              <a:rPr lang="uk-UA" sz="2400" b="1" dirty="0"/>
              <a:t>і</a:t>
            </a:r>
            <a:r>
              <a:rPr lang="ru-RU" sz="2400" b="1" dirty="0" err="1"/>
              <a:t>ац</a:t>
            </a:r>
            <a:r>
              <a:rPr lang="uk-UA" sz="2400" b="1" dirty="0"/>
              <a:t>і</a:t>
            </a:r>
            <a:r>
              <a:rPr lang="ru-RU" sz="2400" b="1" dirty="0"/>
              <a:t>я </a:t>
            </a:r>
            <a:r>
              <a:rPr lang="ru-RU" sz="2400" b="1" dirty="0" err="1"/>
              <a:t>Укра</a:t>
            </a:r>
            <a:r>
              <a:rPr lang="uk-UA" sz="2400" b="1" dirty="0"/>
              <a:t>ї</a:t>
            </a:r>
            <a:r>
              <a:rPr lang="ru-RU" sz="2400" b="1" dirty="0" err="1"/>
              <a:t>н</a:t>
            </a:r>
            <a:r>
              <a:rPr lang="uk-UA" sz="2400" b="1" dirty="0"/>
              <a:t>и</a:t>
            </a:r>
            <a:r>
              <a:rPr lang="ru-RU" sz="2400" b="1" dirty="0"/>
              <a:t>»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16530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21 </a:t>
            </a:r>
            <a:r>
              <a:rPr lang="uk-UA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грудня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201</a:t>
            </a:r>
            <a:r>
              <a:rPr lang="uk-UA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8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509120"/>
            <a:ext cx="5129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Ковальчук Олег, </a:t>
            </a:r>
          </a:p>
          <a:p>
            <a:r>
              <a:rPr lang="uk-UA" sz="2400" b="1" dirty="0"/>
              <a:t>менеджер проектів ТОВ </a:t>
            </a:r>
            <a:r>
              <a:rPr lang="uk-UA" sz="2400" b="1" dirty="0" err="1"/>
              <a:t>“Грін</a:t>
            </a:r>
            <a:r>
              <a:rPr lang="uk-UA" sz="2400" b="1" dirty="0"/>
              <a:t> </a:t>
            </a:r>
            <a:r>
              <a:rPr lang="uk-UA" sz="2400" b="1" dirty="0" err="1"/>
              <a:t>Фрост”</a:t>
            </a:r>
            <a:endParaRPr lang="uk-UA" sz="2400" b="1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373216"/>
            <a:ext cx="2339305" cy="12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683568" y="40466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4800" b="1" dirty="0">
                <a:latin typeface="Century Gothic" pitchFamily="34" charset="0"/>
              </a:rPr>
              <a:t>ТОВ”Грін Фрост”</a:t>
            </a:r>
            <a:endParaRPr lang="zh-CN" altLang="en-US" sz="4800" b="1" dirty="0">
              <a:latin typeface="Century Gothic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00808"/>
            <a:ext cx="622818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254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1998712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344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ІІ. Виробництво компресорно-конденсаторних агрегатів (</a:t>
            </a:r>
            <a:r>
              <a:rPr lang="uk-UA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ККА</a:t>
            </a: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D:\GREEN FROST\Foto\Invotech\20170327_140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420888"/>
            <a:ext cx="2160240" cy="2780928"/>
          </a:xfrm>
          <a:prstGeom prst="rect">
            <a:avLst/>
          </a:prstGeom>
          <a:noFill/>
        </p:spPr>
      </p:pic>
      <p:pic>
        <p:nvPicPr>
          <p:cNvPr id="36868" name="Picture 4" descr="D:\GREEN FROST\Foto\Invotech\20170327_1406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852936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373216"/>
            <a:ext cx="2339305" cy="12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683568" y="40466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4800" b="1" dirty="0">
                <a:latin typeface="Century Gothic" pitchFamily="34" charset="0"/>
              </a:rPr>
              <a:t>ТОВ”Грін Фрост”</a:t>
            </a:r>
            <a:endParaRPr lang="zh-CN" altLang="en-US" sz="4800" b="1" dirty="0">
              <a:latin typeface="Century Gothic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00808"/>
            <a:ext cx="622818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254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1998712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344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ІІ. Виробництво компресорно-конденсаторних агрегатів (</a:t>
            </a:r>
            <a:r>
              <a:rPr lang="uk-UA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ККА</a:t>
            </a: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D:\GREEN FROST\Foto\Invotech\20170327_1405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12976"/>
            <a:ext cx="4355976" cy="3266982"/>
          </a:xfrm>
          <a:prstGeom prst="rect">
            <a:avLst/>
          </a:prstGeom>
          <a:noFill/>
        </p:spPr>
      </p:pic>
      <p:pic>
        <p:nvPicPr>
          <p:cNvPr id="37891" name="Picture 3" descr="D:\GREEN FROST\Foto\Invotech\20180112_1455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564904"/>
            <a:ext cx="3968441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373216"/>
            <a:ext cx="2339305" cy="12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683568" y="40466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4800" b="1" dirty="0">
                <a:latin typeface="Century Gothic" pitchFamily="34" charset="0"/>
              </a:rPr>
              <a:t>ТОВ”Грін Фрост”</a:t>
            </a:r>
            <a:endParaRPr lang="zh-CN" altLang="en-US" sz="4800" b="1" dirty="0">
              <a:latin typeface="Century Gothic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00808"/>
            <a:ext cx="622818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254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1998712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344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ІІ. Виробництво компресорно-конденсаторних агрегатів (</a:t>
            </a:r>
            <a:r>
              <a:rPr lang="uk-UA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ККА</a:t>
            </a: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D:\OleG\Downloads\20181002_134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92896"/>
            <a:ext cx="2376264" cy="3168352"/>
          </a:xfrm>
          <a:prstGeom prst="rect">
            <a:avLst/>
          </a:prstGeom>
          <a:noFill/>
        </p:spPr>
      </p:pic>
      <p:pic>
        <p:nvPicPr>
          <p:cNvPr id="38915" name="Picture 3" descr="D:\OleG\Downloads\20181003_162143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284984"/>
            <a:ext cx="2484276" cy="3312368"/>
          </a:xfrm>
          <a:prstGeom prst="rect">
            <a:avLst/>
          </a:prstGeom>
          <a:noFill/>
        </p:spPr>
      </p:pic>
      <p:pic>
        <p:nvPicPr>
          <p:cNvPr id="38916" name="Picture 4" descr="D:\OleG\Downloads\20181003_161603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492896"/>
            <a:ext cx="3648406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373216"/>
            <a:ext cx="2339305" cy="12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0" y="1916832"/>
            <a:ext cx="622818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254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611560" y="712440"/>
            <a:ext cx="8064896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zh-CN" sz="4000" b="1" dirty="0">
                <a:latin typeface="Century Gothic" pitchFamily="34" charset="0"/>
                <a:ea typeface="+mj-ea"/>
                <a:cs typeface="+mj-cs"/>
              </a:rPr>
              <a:t>Дякуємо за увагу!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 noGrp="1"/>
          </p:cNvSpPr>
          <p:nvPr>
            <p:ph type="ctrTitle"/>
          </p:nvPr>
        </p:nvSpPr>
        <p:spPr>
          <a:xfrm>
            <a:off x="467544" y="2584648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altLang="zh-CN" sz="3200" b="1" dirty="0">
                <a:latin typeface="Century Gothic" pitchFamily="34" charset="0"/>
              </a:rPr>
              <a:t>ТОВ</a:t>
            </a:r>
            <a:r>
              <a:rPr lang="en-US" altLang="zh-CN" sz="3200" b="1" dirty="0">
                <a:latin typeface="Century Gothic" pitchFamily="34" charset="0"/>
              </a:rPr>
              <a:t> </a:t>
            </a:r>
            <a:r>
              <a:rPr lang="uk-UA" altLang="zh-CN" sz="3200" b="1" dirty="0">
                <a:latin typeface="Century Gothic" pitchFamily="34" charset="0"/>
              </a:rPr>
              <a:t>”Грін Фрост”</a:t>
            </a:r>
            <a:br>
              <a:rPr lang="uk-UA" altLang="zh-CN" sz="3200" b="1" dirty="0">
                <a:latin typeface="Century Gothic" pitchFamily="34" charset="0"/>
              </a:rPr>
            </a:br>
            <a:r>
              <a:rPr lang="uk-UA" altLang="zh-CN" sz="3200" b="1" dirty="0">
                <a:latin typeface="Century Gothic" pitchFamily="34" charset="0"/>
              </a:rPr>
              <a:t>м.Київ, вул.Чорноморська, 1</a:t>
            </a:r>
            <a:br>
              <a:rPr lang="uk-UA" altLang="zh-CN" sz="3200" b="1" dirty="0">
                <a:latin typeface="Century Gothic" pitchFamily="34" charset="0"/>
              </a:rPr>
            </a:br>
            <a:r>
              <a:rPr lang="uk-UA" altLang="zh-CN" sz="3200" b="1" dirty="0">
                <a:latin typeface="Century Gothic" pitchFamily="34" charset="0"/>
              </a:rPr>
              <a:t>тел. (044) 501-57-30</a:t>
            </a:r>
            <a:br>
              <a:rPr lang="uk-UA" altLang="zh-CN" sz="3200" b="1" dirty="0">
                <a:latin typeface="Century Gothic" pitchFamily="34" charset="0"/>
              </a:rPr>
            </a:br>
            <a:r>
              <a:rPr lang="uk-UA" altLang="zh-CN" sz="3200" b="1" dirty="0">
                <a:latin typeface="Century Gothic" pitchFamily="34" charset="0"/>
              </a:rPr>
              <a:t>моб.(068) 345-48-30</a:t>
            </a:r>
            <a:br>
              <a:rPr lang="en-US" altLang="zh-CN" sz="3200" b="1" dirty="0">
                <a:latin typeface="Century Gothic" pitchFamily="34" charset="0"/>
              </a:rPr>
            </a:br>
            <a:r>
              <a:rPr lang="en-US" altLang="zh-CN" sz="3200" b="1" dirty="0">
                <a:latin typeface="Century Gothic" pitchFamily="34" charset="0"/>
              </a:rPr>
              <a:t>greenfrost@meta.ua</a:t>
            </a:r>
            <a:br>
              <a:rPr lang="uk-UA" altLang="zh-CN" sz="4000" b="1" dirty="0">
                <a:latin typeface="Century Gothic" pitchFamily="34" charset="0"/>
              </a:rPr>
            </a:br>
            <a:br>
              <a:rPr lang="uk-UA" altLang="zh-CN" sz="4000" b="1" dirty="0">
                <a:latin typeface="Century Gothic" pitchFamily="34" charset="0"/>
              </a:rPr>
            </a:br>
            <a:endParaRPr lang="zh-CN" altLang="en-US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373216"/>
            <a:ext cx="2339305" cy="12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683568" y="40466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4800" b="1" dirty="0">
                <a:latin typeface="Century Gothic" pitchFamily="34" charset="0"/>
              </a:rPr>
              <a:t>ТОВ”Грін Фрост”</a:t>
            </a:r>
            <a:endParaRPr lang="zh-CN" altLang="en-US" sz="4800" b="1" dirty="0">
              <a:latin typeface="Century Gothic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00808"/>
            <a:ext cx="622818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254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2924944"/>
            <a:ext cx="8496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344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“Грін</a:t>
            </a: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Фрост”</a:t>
            </a: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- відповідальний партнер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uk-UA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Головна задача – виконання замовлень клієнтів з урахуванням специфічних вимог на найвищому рівні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uk-UA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ропонуємо обладнання та комплектуючі від всесвітньо відомих виробників.</a:t>
            </a:r>
            <a:r>
              <a:rPr kumimoji="0" lang="uk-UA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Успіх компанії обумовлений надійністю продукції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19888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Місія компанії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373216"/>
            <a:ext cx="2339305" cy="12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683568" y="40466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4800" b="1" dirty="0">
                <a:latin typeface="Century Gothic" pitchFamily="34" charset="0"/>
              </a:rPr>
              <a:t>ТОВ”Грін Фрост”</a:t>
            </a:r>
            <a:endParaRPr lang="zh-CN" altLang="en-US" sz="4800" b="1" dirty="0">
              <a:latin typeface="Century Gothic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00808"/>
            <a:ext cx="622818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254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2996952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344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І. Постачання обладнання та комплектуючих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для холодильних систем та систем </a:t>
            </a:r>
            <a:r>
              <a:rPr lang="uk-UA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кондиціонування</a:t>
            </a:r>
            <a:endParaRPr lang="uk-UA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198884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Напрямки діяльності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4653136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344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ІІ. Виробництво компресорно-конденсаторних агрегатів (</a:t>
            </a:r>
            <a:r>
              <a:rPr lang="uk-UA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ККА</a:t>
            </a: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uk-UA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ІТАЛІЯ, НІМЕЧЧИНА, ПОЛЬША, КИТАЙ 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373216"/>
            <a:ext cx="2339305" cy="12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683568" y="40466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4800" b="1" dirty="0">
                <a:latin typeface="Century Gothic" pitchFamily="34" charset="0"/>
              </a:rPr>
              <a:t>ТОВ”Грін Фрост”</a:t>
            </a:r>
            <a:endParaRPr lang="zh-CN" altLang="en-US" sz="4800" b="1" dirty="0">
              <a:latin typeface="Century Gothic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00808"/>
            <a:ext cx="622818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254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70892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344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 ринку холодильного обладнання більше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uk-UA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19888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Сьогодні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420888"/>
            <a:ext cx="2957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15 років</a:t>
            </a:r>
            <a:endParaRPr lang="uk-UA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872" y="3429000"/>
            <a:ext cx="3009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600 </a:t>
            </a:r>
            <a:r>
              <a:rPr lang="uk-UA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кв.м</a:t>
            </a:r>
            <a:endParaRPr lang="uk-UA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635896" y="3717032"/>
            <a:ext cx="5796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344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Складських приміщень, </a:t>
            </a:r>
            <a:r>
              <a:rPr lang="uk-UA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м.Київ</a:t>
            </a:r>
            <a:endParaRPr lang="uk-UA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uk-UA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4293096"/>
            <a:ext cx="3773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чоловік</a:t>
            </a:r>
            <a:endParaRPr lang="uk-UA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95536" y="4581128"/>
            <a:ext cx="3744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344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Кількість співробітників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uk-UA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5301208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2017р.</a:t>
            </a:r>
            <a:endParaRPr lang="uk-UA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71800" y="5589240"/>
            <a:ext cx="3744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344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Сборка</a:t>
            </a: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ККА</a:t>
            </a:r>
            <a:endParaRPr lang="uk-UA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uk-UA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373216"/>
            <a:ext cx="2339305" cy="12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683568" y="40466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4800" b="1" dirty="0">
                <a:latin typeface="Century Gothic" pitchFamily="34" charset="0"/>
              </a:rPr>
              <a:t>ТОВ”Грін Фрост”</a:t>
            </a:r>
            <a:endParaRPr lang="zh-CN" altLang="en-US" sz="4800" b="1" dirty="0">
              <a:latin typeface="Century Gothic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00808"/>
            <a:ext cx="622818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254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1998712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344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І. Постачання обладнання – Унікальні продукти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6096" y="2636912"/>
            <a:ext cx="3402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Спіральний компресор</a:t>
            </a: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140968"/>
            <a:ext cx="33614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780928"/>
            <a:ext cx="191258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347864" y="4509120"/>
            <a:ext cx="42071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Серії</a:t>
            </a:r>
          </a:p>
          <a:p>
            <a:r>
              <a:rPr lang="en-US" sz="2400" b="1" dirty="0"/>
              <a:t>YM – </a:t>
            </a:r>
            <a:r>
              <a:rPr lang="uk-UA" sz="2400" b="1" dirty="0"/>
              <a:t>холодильне обладнання</a:t>
            </a:r>
          </a:p>
          <a:p>
            <a:r>
              <a:rPr lang="en-US" sz="2400" b="1" dirty="0"/>
              <a:t>YH – </a:t>
            </a:r>
            <a:r>
              <a:rPr lang="uk-UA" sz="2400" b="1" dirty="0" err="1"/>
              <a:t>кондиціонування</a:t>
            </a:r>
            <a:endParaRPr lang="uk-UA" sz="2400" b="1" dirty="0"/>
          </a:p>
          <a:p>
            <a:r>
              <a:rPr lang="en-US" sz="2400" b="1" dirty="0"/>
              <a:t>YW – </a:t>
            </a:r>
            <a:r>
              <a:rPr lang="uk-UA" sz="2400" b="1" dirty="0"/>
              <a:t>теплові насоси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373216"/>
            <a:ext cx="2339305" cy="12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683568" y="40466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4800" b="1" dirty="0">
                <a:latin typeface="Century Gothic" pitchFamily="34" charset="0"/>
              </a:rPr>
              <a:t>ТОВ”Грін Фрост”</a:t>
            </a:r>
            <a:endParaRPr lang="zh-CN" altLang="en-US" sz="4800" b="1" dirty="0">
              <a:latin typeface="Century Gothic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00808"/>
            <a:ext cx="622818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254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1998712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344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І. Постачання обладнання – Унікальні продукти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2636912"/>
            <a:ext cx="377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Теплообмінне обладнання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91880" y="5301208"/>
            <a:ext cx="52753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Конденсатори повітряні</a:t>
            </a:r>
          </a:p>
          <a:p>
            <a:pPr algn="ctr"/>
            <a:endParaRPr lang="uk-UA" sz="2000" b="1" dirty="0"/>
          </a:p>
          <a:p>
            <a:r>
              <a:rPr lang="uk-UA" sz="2400" b="1" dirty="0"/>
              <a:t>Сухі градирні</a:t>
            </a: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0950" y="3212976"/>
            <a:ext cx="45430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2376264" cy="114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38775"/>
            <a:ext cx="32956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ÐÐ°ÑÑÐ¸Ð½ÐºÐ¸ Ð¿Ð¾ Ð·Ð°Ð¿ÑÐ¾ÑÑ Ð²Ð¾Ð·Ð´ÑÑÐ¾Ð¾ÑÐ»Ð°Ð´Ð¸ÑÐµÐ»Ñ ÑÑÑÐºÑÐ¾Ð²ÑÐ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492896"/>
            <a:ext cx="3176822" cy="129614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75856" y="4149080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/>
              <a:t>Коммерційні</a:t>
            </a:r>
            <a:r>
              <a:rPr lang="uk-UA" sz="2400" b="1" dirty="0"/>
              <a:t> / Промислові / Фруктові</a:t>
            </a:r>
          </a:p>
          <a:p>
            <a:pPr algn="ctr"/>
            <a:r>
              <a:rPr lang="uk-UA" sz="2400" b="1" dirty="0"/>
              <a:t>повітроохолоджувачі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373216"/>
            <a:ext cx="2339305" cy="12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683568" y="40466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4800" b="1" dirty="0">
                <a:latin typeface="Century Gothic" pitchFamily="34" charset="0"/>
              </a:rPr>
              <a:t>ТОВ”Грін Фрост”</a:t>
            </a:r>
            <a:endParaRPr lang="zh-CN" altLang="en-US" sz="4800" b="1" dirty="0">
              <a:latin typeface="Century Gothic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00808"/>
            <a:ext cx="622818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254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1998712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344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І. Постачання обладнання – Унікальні продукти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2636912"/>
            <a:ext cx="377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Теплообмінне обладнання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19872" y="5589240"/>
            <a:ext cx="5275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/>
              <a:t>Конденсаторні блоки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4293096"/>
            <a:ext cx="540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/>
              <a:t>Повітроохолоджувачі маленьких камер</a:t>
            </a:r>
          </a:p>
        </p:txBody>
      </p:sp>
      <p:grpSp>
        <p:nvGrpSpPr>
          <p:cNvPr id="15" name="Group 10"/>
          <p:cNvGrpSpPr>
            <a:grpSpLocks noChangeAspect="1"/>
          </p:cNvGrpSpPr>
          <p:nvPr/>
        </p:nvGrpSpPr>
        <p:grpSpPr bwMode="auto">
          <a:xfrm rot="-5400000">
            <a:off x="5314322" y="2258817"/>
            <a:ext cx="811696" cy="2729758"/>
            <a:chOff x="523875" y="-523875"/>
            <a:chExt cx="57" cy="139"/>
          </a:xfrm>
        </p:grpSpPr>
        <p:sp>
          <p:nvSpPr>
            <p:cNvPr id="18" name="AutoShape 9"/>
            <p:cNvSpPr>
              <a:spLocks noChangeAspect="1" noChangeArrowheads="1"/>
            </p:cNvSpPr>
            <p:nvPr/>
          </p:nvSpPr>
          <p:spPr bwMode="auto">
            <a:xfrm>
              <a:off x="523875" y="-523875"/>
              <a:ext cx="5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sp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3880" y="-523857"/>
              <a:ext cx="5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36912"/>
            <a:ext cx="3024336" cy="101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933056"/>
            <a:ext cx="2381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347864" y="4941168"/>
            <a:ext cx="540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/>
              <a:t>Повітроохолоджувачі </a:t>
            </a:r>
            <a:r>
              <a:rPr lang="uk-UA" sz="2200" b="1" dirty="0" err="1"/>
              <a:t>двохпоточні</a:t>
            </a:r>
            <a:endParaRPr lang="uk-UA" sz="2200" b="1" dirty="0"/>
          </a:p>
        </p:txBody>
      </p:sp>
      <p:pic>
        <p:nvPicPr>
          <p:cNvPr id="23" name="Picture 11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145615"/>
            <a:ext cx="1872208" cy="171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14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373216"/>
            <a:ext cx="2339305" cy="12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683568" y="40466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4800" b="1" dirty="0">
                <a:latin typeface="Century Gothic" pitchFamily="34" charset="0"/>
              </a:rPr>
              <a:t>ТОВ”Грін Фрост”</a:t>
            </a:r>
            <a:endParaRPr lang="zh-CN" altLang="en-US" sz="4800" b="1" dirty="0">
              <a:latin typeface="Century Gothic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00808"/>
            <a:ext cx="622818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254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1998712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344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І. Постачання обладнання – Унікальні продукти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2636912"/>
            <a:ext cx="2934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Осьовий вентилятор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47864" y="5517232"/>
            <a:ext cx="5275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EC </a:t>
            </a:r>
            <a:r>
              <a:rPr lang="uk-UA" sz="2200" b="1" dirty="0"/>
              <a:t>вентилятори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4293096"/>
            <a:ext cx="540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err="1"/>
              <a:t>Всасуючі</a:t>
            </a:r>
            <a:r>
              <a:rPr lang="uk-UA" sz="2200" b="1" dirty="0"/>
              <a:t> / Нагнітаючі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4941168"/>
            <a:ext cx="540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/>
              <a:t>Діаметр від 200 до 900мм</a:t>
            </a:r>
          </a:p>
        </p:txBody>
      </p:sp>
      <p:pic>
        <p:nvPicPr>
          <p:cNvPr id="24" name="Picture 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140968"/>
            <a:ext cx="4640376" cy="74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36912"/>
            <a:ext cx="1800200" cy="182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725144"/>
            <a:ext cx="1656184" cy="16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347864" y="6021288"/>
            <a:ext cx="5275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/>
              <a:t>Двигуни </a:t>
            </a:r>
            <a:r>
              <a:rPr lang="uk-UA" sz="2200" b="1" dirty="0" err="1"/>
              <a:t>обдуву</a:t>
            </a:r>
            <a:endParaRPr lang="uk-UA" sz="2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14" grpId="0"/>
      <p:bldP spid="2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373216"/>
            <a:ext cx="2339305" cy="12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683568" y="40466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zh-CN" sz="4800" b="1" dirty="0">
                <a:latin typeface="Century Gothic" pitchFamily="34" charset="0"/>
              </a:rPr>
              <a:t>ТОВ”Грін Фрост”</a:t>
            </a:r>
            <a:endParaRPr lang="zh-CN" altLang="en-US" sz="4800" b="1" dirty="0">
              <a:latin typeface="Century Gothic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00808"/>
            <a:ext cx="622818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1600" dist="25400" dir="5400000" algn="ctr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1998712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344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uk-UA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І. Постачання обладнання – Унікальні продукти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7944" y="2708920"/>
            <a:ext cx="168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Компресор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4509120"/>
            <a:ext cx="540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/>
              <a:t>Поршневий компресор </a:t>
            </a:r>
          </a:p>
        </p:txBody>
      </p:sp>
      <p:pic>
        <p:nvPicPr>
          <p:cNvPr id="22532" name="Picture 4" descr="ÐÐ°ÑÑÐ¸Ð½ÐºÐ¸ Ð¿Ð¾ Ð·Ð°Ð¿ÑÐ¾ÑÑ refco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92896"/>
            <a:ext cx="2267744" cy="1897397"/>
          </a:xfrm>
          <a:prstGeom prst="rect">
            <a:avLst/>
          </a:prstGeom>
          <a:noFill/>
        </p:spPr>
      </p:pic>
      <p:pic>
        <p:nvPicPr>
          <p:cNvPr id="22534" name="Picture 6" descr="ÐÐ°ÑÑÐ¸Ð½ÐºÐ¸ Ð¿Ð¾ Ð·Ð°Ð¿ÑÐ¾ÑÑ refco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212976"/>
            <a:ext cx="4860032" cy="959857"/>
          </a:xfrm>
          <a:prstGeom prst="rect">
            <a:avLst/>
          </a:prstGeom>
          <a:noFill/>
        </p:spPr>
      </p:pic>
      <p:pic>
        <p:nvPicPr>
          <p:cNvPr id="22538" name="Picture 10" descr="ÐÐ°ÑÑÐ¸Ð½ÐºÐ¸ Ð¿Ð¾ Ð·Ð°Ð¿ÑÐ¾ÑÑ refco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509120"/>
            <a:ext cx="2232248" cy="214312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948264" y="1700808"/>
            <a:ext cx="1614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47864" y="5157192"/>
            <a:ext cx="540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err="1"/>
              <a:t>Винтовий</a:t>
            </a:r>
            <a:r>
              <a:rPr lang="uk-UA" sz="2200" b="1" dirty="0"/>
              <a:t> компресор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394</TotalTime>
  <Words>289</Words>
  <Application>Microsoft Office PowerPoint</Application>
  <PresentationFormat>Экран (4:3)</PresentationFormat>
  <Paragraphs>85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ТОВ”Грін Фрост”</vt:lpstr>
      <vt:lpstr>ТОВ”Грін Фрост”</vt:lpstr>
      <vt:lpstr>ТОВ”Грін Фрост”</vt:lpstr>
      <vt:lpstr>ТОВ”Грін Фрост”</vt:lpstr>
      <vt:lpstr>ТОВ”Грін Фрост”</vt:lpstr>
      <vt:lpstr>ТОВ”Грін Фрост”</vt:lpstr>
      <vt:lpstr>ТОВ”Грін Фрост”</vt:lpstr>
      <vt:lpstr>ТОВ”Грін Фрост”</vt:lpstr>
      <vt:lpstr>ТОВ”Грін Фрост”</vt:lpstr>
      <vt:lpstr>ТОВ”Грін Фрост”</vt:lpstr>
      <vt:lpstr>ТОВ”Грін Фрост”</vt:lpstr>
      <vt:lpstr>ТОВ”Грін Фрост”</vt:lpstr>
      <vt:lpstr>ТОВ ”Грін Фрост” м.Київ, вул.Чорноморська, 1 тел. (044) 501-57-30 моб.(068) 345-48-30 greenfrost@meta.ua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ТОВ”Грін Фрост”</dc:title>
  <dc:creator>OleG</dc:creator>
  <cp:lastModifiedBy>kovalchukoleg81@gmail.com</cp:lastModifiedBy>
  <cp:revision>56</cp:revision>
  <dcterms:created xsi:type="dcterms:W3CDTF">2018-07-02T19:18:36Z</dcterms:created>
  <dcterms:modified xsi:type="dcterms:W3CDTF">2018-12-21T08:14:17Z</dcterms:modified>
</cp:coreProperties>
</file>